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38"/>
  </p:notesMasterIdLst>
  <p:handoutMasterIdLst>
    <p:handoutMasterId r:id="rId39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3" r:id="rId36"/>
    <p:sldId id="322" r:id="rId37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69" d="100"/>
          <a:sy n="69" d="100"/>
        </p:scale>
        <p:origin x="110" y="3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2021-11-17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/>
              <a:t>Scintilla Soldering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/>
          <a:lstStyle/>
          <a:p>
            <a:r>
              <a:rPr lang="nl-NL" dirty="0"/>
              <a:t>22 &amp; 23 November 2021</a:t>
            </a:r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layout(!)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Reading Datasheets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Heat </a:t>
            </a:r>
            <a:r>
              <a:rPr lang="nl-NL" dirty="0" err="1">
                <a:latin typeface="+mn-lt"/>
              </a:rPr>
              <a:t>sink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might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connected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one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pins</a:t>
            </a:r>
            <a:r>
              <a:rPr lang="nl-NL" dirty="0">
                <a:latin typeface="+mn-lt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Op-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/>
              <a:t>Easy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components</a:t>
            </a:r>
            <a:endParaRPr lang="nl-NL" sz="2200" dirty="0"/>
          </a:p>
          <a:p>
            <a:r>
              <a:rPr lang="nl-NL" sz="2200" dirty="0" err="1"/>
              <a:t>Prevents</a:t>
            </a:r>
            <a:r>
              <a:rPr lang="nl-NL" sz="2200" dirty="0"/>
              <a:t> </a:t>
            </a:r>
            <a:r>
              <a:rPr lang="nl-NL" sz="2200" dirty="0" err="1"/>
              <a:t>overheating</a:t>
            </a:r>
            <a:r>
              <a:rPr lang="nl-NL" sz="2200" dirty="0"/>
              <a:t> </a:t>
            </a:r>
            <a:r>
              <a:rPr lang="nl-NL" sz="2200" dirty="0" err="1"/>
              <a:t>during</a:t>
            </a:r>
            <a:r>
              <a:rPr lang="nl-NL" sz="2200" dirty="0"/>
              <a:t> soldering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Sockets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Soldering </a:t>
            </a:r>
            <a:r>
              <a:rPr lang="nl-NL" dirty="0" err="1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r>
              <a:rPr lang="nl-NL" dirty="0"/>
              <a:t> of 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Unleaded solder		~330°C</a:t>
            </a:r>
          </a:p>
          <a:p>
            <a:pPr lvl="1"/>
            <a:r>
              <a:rPr lang="en-US" dirty="0"/>
              <a:t>Has an expiration date</a:t>
            </a:r>
          </a:p>
          <a:p>
            <a:pPr lvl="1"/>
            <a:r>
              <a:rPr lang="en-US" dirty="0"/>
              <a:t>Uses flux core</a:t>
            </a:r>
          </a:p>
          <a:p>
            <a:r>
              <a:rPr lang="en-US" sz="2600" dirty="0"/>
              <a:t>Leaded solder		~230°C</a:t>
            </a:r>
          </a:p>
          <a:p>
            <a:pPr lvl="1"/>
            <a:r>
              <a:rPr lang="en-US" dirty="0"/>
              <a:t>Higher melting point</a:t>
            </a:r>
          </a:p>
          <a:p>
            <a:pPr lvl="1"/>
            <a:r>
              <a:rPr lang="en-US" dirty="0"/>
              <a:t>Toxic fumes</a:t>
            </a:r>
          </a:p>
          <a:p>
            <a:pPr lvl="1"/>
            <a:r>
              <a:rPr lang="en-US" dirty="0"/>
              <a:t>Easier to solder</a:t>
            </a:r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/>
              <a:t>‘Repairs’ 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29300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 Joint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new 		  </a:t>
            </a:r>
            <a:r>
              <a:rPr lang="nl-NL" dirty="0" err="1"/>
              <a:t>solder</a:t>
            </a:r>
            <a:r>
              <a:rPr lang="nl-NL" dirty="0"/>
              <a:t>/flux)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Cold</a:t>
            </a:r>
            <a:r>
              <a:rPr lang="nl-NL" dirty="0"/>
              <a:t>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cold</a:t>
            </a:r>
            <a:r>
              <a:rPr lang="nl-NL" dirty="0"/>
              <a:t> metal</a:t>
            </a:r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Movement</a:t>
            </a:r>
            <a:r>
              <a:rPr lang="nl-NL" dirty="0"/>
              <a:t> 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2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soldering?</a:t>
            </a:r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audio amplifier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/>
              <a:t>Practical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lay-out</a:t>
            </a:r>
          </a:p>
          <a:p>
            <a:r>
              <a:rPr lang="en-US" dirty="0"/>
              <a:t>Assembling your lay-out</a:t>
            </a:r>
          </a:p>
          <a:p>
            <a:r>
              <a:rPr lang="en-US" dirty="0"/>
              <a:t>Soldering the components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/>
              <a:t>Saves</a:t>
            </a:r>
            <a:r>
              <a:rPr lang="nl-NL" sz="2400" dirty="0"/>
              <a:t> effort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solder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 a bridge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/>
              <a:t>Using Component </a:t>
            </a:r>
            <a:r>
              <a:rPr lang="nl-NL" sz="2600" dirty="0" err="1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/>
              <a:t>Connects</a:t>
            </a:r>
            <a:r>
              <a:rPr lang="nl-NL" sz="2400" dirty="0"/>
              <a:t> </a:t>
            </a:r>
            <a:r>
              <a:rPr lang="nl-NL" sz="2400" dirty="0" err="1"/>
              <a:t>nearby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tin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connection</a:t>
            </a:r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Solder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Covers large </a:t>
            </a:r>
            <a:r>
              <a:rPr lang="nl-NL" sz="2400" dirty="0" err="1"/>
              <a:t>distances</a:t>
            </a:r>
            <a:endParaRPr lang="nl-NL" sz="2400" dirty="0"/>
          </a:p>
          <a:p>
            <a:r>
              <a:rPr lang="nl-NL" sz="2400" dirty="0" err="1"/>
              <a:t>Makes</a:t>
            </a:r>
            <a:r>
              <a:rPr lang="nl-NL" sz="2400" dirty="0"/>
              <a:t> circuit </a:t>
            </a:r>
            <a:r>
              <a:rPr lang="nl-NL" sz="2400" dirty="0" err="1"/>
              <a:t>chaotic</a:t>
            </a:r>
            <a:endParaRPr lang="nl-NL" sz="2400" dirty="0"/>
          </a:p>
          <a:p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avoid</a:t>
            </a:r>
            <a:r>
              <a:rPr lang="nl-NL" sz="2400" dirty="0"/>
              <a:t> these!</a:t>
            </a:r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Wire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are 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PCB</a:t>
            </a:r>
          </a:p>
          <a:p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wires</a:t>
            </a:r>
            <a:endParaRPr lang="nl-NL" sz="2400" dirty="0"/>
          </a:p>
          <a:p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connect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IC </a:t>
            </a:r>
            <a:r>
              <a:rPr lang="nl-NL" sz="2400" dirty="0" err="1"/>
              <a:t>until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soldering</a:t>
            </a:r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Fitting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Keep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tidy</a:t>
            </a:r>
            <a:r>
              <a:rPr lang="nl-NL" sz="2800" dirty="0"/>
              <a:t>!</a:t>
            </a:r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Wires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fixing </a:t>
            </a:r>
            <a:r>
              <a:rPr lang="nl-NL" dirty="0" err="1"/>
              <a:t>them</a:t>
            </a:r>
            <a:r>
              <a:rPr lang="nl-NL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/>
              <a:t>Follow the signal</a:t>
            </a:r>
          </a:p>
          <a:p>
            <a:r>
              <a:rPr lang="en-US" sz="2600" dirty="0"/>
              <a:t>Common errors:</a:t>
            </a:r>
          </a:p>
          <a:p>
            <a:pPr lvl="1"/>
            <a:r>
              <a:rPr lang="en-US" dirty="0"/>
              <a:t>Missing connections</a:t>
            </a:r>
          </a:p>
          <a:p>
            <a:pPr lvl="1"/>
            <a:r>
              <a:rPr lang="en-US" dirty="0"/>
              <a:t>Short circuits</a:t>
            </a:r>
          </a:p>
          <a:p>
            <a:pPr lvl="1"/>
            <a:r>
              <a:rPr lang="en-US" dirty="0"/>
              <a:t>Cold joints</a:t>
            </a:r>
          </a:p>
          <a:p>
            <a:pPr lvl="1"/>
            <a:r>
              <a:rPr lang="en-US" dirty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 </a:t>
            </a:r>
            <a:r>
              <a:rPr lang="nl-NL" dirty="0" err="1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/>
              <a:t>Clearly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/>
              <a:t>Check DC first</a:t>
            </a:r>
          </a:p>
          <a:p>
            <a:r>
              <a:rPr lang="nl-NL" dirty="0" err="1"/>
              <a:t>Then</a:t>
            </a:r>
            <a:r>
              <a:rPr lang="nl-NL" dirty="0"/>
              <a:t> follow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circuit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Voltage </a:t>
            </a:r>
            <a:r>
              <a:rPr lang="nl-NL" dirty="0" err="1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What</a:t>
            </a:r>
            <a:r>
              <a:rPr lang="nl-NL" dirty="0"/>
              <a:t> voltages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at </a:t>
            </a:r>
            <a:r>
              <a:rPr lang="nl-NL" dirty="0" err="1"/>
              <a:t>every</a:t>
            </a:r>
            <a:r>
              <a:rPr lang="nl-NL" dirty="0"/>
              <a:t> node?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Fixing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</a:t>
            </a:r>
            <a:r>
              <a:rPr lang="nl-NL" dirty="0" err="1"/>
              <a:t>Wick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testing</a:t>
            </a:r>
            <a:endParaRPr lang="nl-NL" dirty="0"/>
          </a:p>
          <a:p>
            <a:r>
              <a:rPr lang="nl-NL" dirty="0" err="1"/>
              <a:t>Temporary</a:t>
            </a:r>
            <a:endParaRPr lang="nl-NL" dirty="0"/>
          </a:p>
          <a:p>
            <a:r>
              <a:rPr lang="nl-NL" dirty="0"/>
              <a:t>Fragile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 </a:t>
            </a:r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Soldering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Permanent</a:t>
            </a:r>
          </a:p>
          <a:p>
            <a:r>
              <a:rPr lang="nl-NL" dirty="0" err="1"/>
              <a:t>Rigid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proper </a:t>
            </a:r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 err="1"/>
              <a:t>Durable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Amplifier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Practical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Jack Plug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Mono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left</a:t>
            </a:r>
            <a:r>
              <a:rPr lang="nl-NL" b="1" i="1" dirty="0"/>
              <a:t> </a:t>
            </a:r>
            <a:r>
              <a:rPr lang="nl-NL" dirty="0" err="1"/>
              <a:t>channel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 dirty="0"/>
              <a:t>28-09-2010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28-09-2010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the</a:t>
            </a:r>
            <a:r>
              <a:rPr lang="nl-NL" dirty="0"/>
              <a:t> circuit diagram</a:t>
            </a:r>
          </a:p>
          <a:p>
            <a:r>
              <a:rPr lang="nl-NL" dirty="0"/>
              <a:t>Make a </a:t>
            </a:r>
            <a:r>
              <a:rPr lang="nl-NL" dirty="0" err="1"/>
              <a:t>layout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PCB</a:t>
            </a:r>
          </a:p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solder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Final</a:t>
            </a:r>
            <a:r>
              <a:rPr lang="nl-NL" dirty="0"/>
              <a:t> Product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here</a:t>
            </a:r>
            <a:r>
              <a:rPr lang="nl-NL" dirty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A3C97-111E-4C6F-9414-DDBB770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Product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605B81-388E-4C5E-AF84-2F178B5F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the schematic and placing the components on the PCB is very time consuming</a:t>
            </a:r>
          </a:p>
          <a:p>
            <a:r>
              <a:rPr lang="en-GB" b="1" dirty="0"/>
              <a:t>This process might take (most of) the first evening!</a:t>
            </a:r>
            <a:endParaRPr lang="en-NL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BC13-2965-47E3-A2DF-A0084B4FEA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064500" y="4746625"/>
            <a:ext cx="1079500" cy="273050"/>
          </a:xfrm>
        </p:spPr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0138-C9BC-4022-B7DB-3C77C3F5F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92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soldering!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MasterCLASS</a:t>
            </a:r>
            <a:r>
              <a:rPr lang="nl-NL" dirty="0"/>
              <a:t> members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solder</a:t>
            </a:r>
            <a:r>
              <a:rPr lang="nl-NL" dirty="0"/>
              <a:t> a component.</a:t>
            </a:r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/>
              <a:t>Through-hole (THT)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Surface </a:t>
            </a:r>
            <a:r>
              <a:rPr lang="nl-NL" dirty="0" err="1"/>
              <a:t>mount</a:t>
            </a:r>
            <a:r>
              <a:rPr lang="nl-NL" dirty="0"/>
              <a:t> (SMD)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Electronic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into</a:t>
            </a:r>
            <a:r>
              <a:rPr lang="nl-NL" dirty="0"/>
              <a:t> account?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/>
              <a:t>Long side </a:t>
            </a:r>
            <a:r>
              <a:rPr lang="nl-NL" sz="2200" dirty="0" err="1"/>
              <a:t>usually</a:t>
            </a:r>
            <a:r>
              <a:rPr lang="nl-NL" sz="2200" dirty="0"/>
              <a:t> ‘+’</a:t>
            </a:r>
          </a:p>
          <a:p>
            <a:r>
              <a:rPr lang="nl-NL" sz="2200" dirty="0"/>
              <a:t>White </a:t>
            </a:r>
            <a:r>
              <a:rPr lang="nl-NL" sz="2200" dirty="0" err="1"/>
              <a:t>stripe</a:t>
            </a:r>
            <a:r>
              <a:rPr lang="nl-NL" sz="2200" dirty="0"/>
              <a:t> </a:t>
            </a:r>
            <a:r>
              <a:rPr lang="nl-NL" sz="2200" dirty="0" err="1"/>
              <a:t>usually</a:t>
            </a:r>
            <a:r>
              <a:rPr lang="nl-NL" sz="2200" dirty="0"/>
              <a:t> ‘-’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Polarized</a:t>
            </a:r>
            <a:r>
              <a:rPr lang="nl-NL" dirty="0"/>
              <a:t>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in 1 </a:t>
            </a:r>
            <a:r>
              <a:rPr lang="nl-NL" dirty="0" err="1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  <a:p>
            <a:r>
              <a:rPr lang="nl-NL" sz="1000" dirty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</a:t>
            </a:r>
            <a:r>
              <a:rPr lang="nl-NL" dirty="0" err="1"/>
              <a:t>it</a:t>
            </a:r>
            <a:r>
              <a:rPr lang="nl-NL" dirty="0"/>
              <a:t> has more </a:t>
            </a:r>
            <a:r>
              <a:rPr lang="nl-NL" dirty="0" err="1"/>
              <a:t>pins</a:t>
            </a:r>
            <a:r>
              <a:rPr lang="nl-NL" dirty="0"/>
              <a:t>!?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0</TotalTime>
  <Words>559</Words>
  <Application>Microsoft Office PowerPoint</Application>
  <PresentationFormat>On-screen Show (16:9)</PresentationFormat>
  <Paragraphs>202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Segoe UI</vt:lpstr>
      <vt:lpstr>Segoe UI Semibold</vt:lpstr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Final Product</vt:lpstr>
      <vt:lpstr>Good luck and happy soldering!</vt:lpstr>
    </vt:vector>
  </TitlesOfParts>
  <Company>E.T.S.V. Scintilla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Kasper Müller</cp:lastModifiedBy>
  <cp:revision>39</cp:revision>
  <dcterms:created xsi:type="dcterms:W3CDTF">2019-09-12T13:47:05Z</dcterms:created>
  <dcterms:modified xsi:type="dcterms:W3CDTF">2021-11-17T21:41:53Z</dcterms:modified>
</cp:coreProperties>
</file>