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9"/>
  </p:notesMasterIdLst>
  <p:handoutMasterIdLst>
    <p:handoutMasterId r:id="rId40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4" r:id="rId37"/>
    <p:sldId id="322" r:id="rId38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05" d="100"/>
          <a:sy n="105" d="100"/>
        </p:scale>
        <p:origin x="22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2024-10-01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soldercourse2024" TargetMode="External"/><Relationship Id="rId2" Type="http://schemas.openxmlformats.org/officeDocument/2006/relationships/hyperlink" Target="https://docs.scintilla.utwente.nl/masterclass/SolderingCourse2024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>
            <a:normAutofit/>
          </a:bodyPr>
          <a:lstStyle/>
          <a:p>
            <a:r>
              <a:rPr lang="nl-NL"/>
              <a:t>1 + (8) </a:t>
            </a:r>
            <a:r>
              <a:rPr lang="nl-NL" err="1"/>
              <a:t>October</a:t>
            </a:r>
            <a:r>
              <a:rPr lang="nl-NL"/>
              <a:t> 2024</a:t>
            </a:r>
          </a:p>
          <a:p>
            <a:endParaRPr lang="nl-NL" dirty="0"/>
          </a:p>
          <a:p>
            <a:endParaRPr lang="nl-NL"/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DE7EB2-B234-ABA9-1A3D-8885DE0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970FFAE-1942-E0A7-ABBA-16B27AFB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DFAE02E-304C-0D82-0631-5D6ED2FB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F7FD3AB-CF3E-EAAE-84D7-77AE933E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6C001E1-CEB7-48BF-DAB0-DA7E9772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38378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D54EC80-673E-925C-CB1C-BA25F2A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D1E7894-5F4B-6907-4449-A8ECEE4A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3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DF06B35-9387-112D-9471-F6171095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kit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49FBF22-9BE3-FFCA-870C-4CE2978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9C8F595-D2A0-EFCB-3265-65D6E79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235B437-66D8-83CD-9AF0-A802B919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8D270D8-206F-A68F-8A8B-B2E88250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65EF000-D7F7-87CB-3F73-8694357D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8925746-1CD1-FF8D-0696-4CAB21ED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1E0A8BF-22D0-FCC3-9643-09DAE469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6221259-5505-91E6-3452-47C067F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AE64B5C-E1C9-7985-59D9-19C0060D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35B07-3137-C784-8D9C-A9138113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E5F57-F765-F299-E847-0055AB98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746178"/>
            <a:ext cx="432048" cy="273844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64CB6C4-0C77-7492-6922-D856E068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2F703EB-8A8A-71D2-D9C3-F3D682C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will take (most of) the evening!</a:t>
            </a:r>
          </a:p>
          <a:p>
            <a:r>
              <a:rPr lang="en-GB" dirty="0"/>
              <a:t>We have therefore also made a layout for you if you just want to solder!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53B-4BDE-1295-3869-3B8EE5A19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Documentation!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1F81-E545-816E-D88A-828F8A6DC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50" y="2937329"/>
            <a:ext cx="8281150" cy="131445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https://docs.scintilla.utwente.nl/masterclass</a:t>
            </a:r>
            <a:r>
              <a:rPr lang="en-GB">
                <a:hlinkClick r:id="rId2"/>
              </a:rPr>
              <a:t>/SolderingCourse2024</a:t>
            </a:r>
            <a:endParaRPr lang="en-GB" dirty="0"/>
          </a:p>
          <a:p>
            <a:endParaRPr lang="en-GB" dirty="0"/>
          </a:p>
          <a:p>
            <a:r>
              <a:rPr lang="en-GB" dirty="0"/>
              <a:t>Or </a:t>
            </a:r>
            <a:r>
              <a:rPr lang="en-GB"/>
              <a:t>just </a:t>
            </a:r>
            <a:r>
              <a:rPr lang="en-GB">
                <a:hlinkClick r:id="rId3"/>
              </a:rPr>
              <a:t>https://bit.ly/soldercourse2024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79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MasterCLASS</a:t>
            </a:r>
            <a:r>
              <a:rPr lang="nl-NL" dirty="0"/>
              <a:t> members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</a:t>
            </a:r>
            <a:r>
              <a:rPr lang="nl-NL"/>
              <a:t>component. And all other questions </a:t>
            </a:r>
            <a:r>
              <a:rPr lang="nl-NL">
                <a:sym typeface="Wingdings" panose="05000000000000000000" pitchFamily="2" charset="2"/>
              </a:rPr>
              <a:t>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01-10-2024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63C35-F8F9-187E-F292-DA77201A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0910-8F1B-C061-D570-394B5619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01-10-2024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53F0E38-65CC-4EBF-1870-EE492F28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/>
              <a:t>01-10-2024</a:t>
            </a:r>
          </a:p>
        </p:txBody>
      </p:sp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0</TotalTime>
  <Words>608</Words>
  <Application>Microsoft Office PowerPoint</Application>
  <PresentationFormat>Diavoorstelling (16:9)</PresentationFormat>
  <Paragraphs>211</Paragraphs>
  <Slides>37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Segoe UI</vt:lpstr>
      <vt:lpstr>Segoe UI Semibold</vt:lpstr>
      <vt:lpstr>Wingdings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Documentation!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K. Müller</cp:lastModifiedBy>
  <cp:revision>44</cp:revision>
  <dcterms:created xsi:type="dcterms:W3CDTF">2019-09-12T13:47:05Z</dcterms:created>
  <dcterms:modified xsi:type="dcterms:W3CDTF">2024-10-01T15:20:10Z</dcterms:modified>
</cp:coreProperties>
</file>